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veat" panose="020B0604020202020204" charset="0"/>
      <p:regular r:id="rId9"/>
    </p:embeddedFont>
    <p:embeddedFont>
      <p:font typeface="Caveat Bold" panose="020B0604020202020204" charset="0"/>
      <p:regular r:id="rId10"/>
    </p:embeddedFont>
    <p:embeddedFont>
      <p:font typeface="Poppins" panose="020B0502040204020203" pitchFamily="2" charset="0"/>
      <p:regular r:id="rId11"/>
    </p:embeddedFont>
    <p:embeddedFont>
      <p:font typeface="Poppi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147226">
            <a:off x="9049140" y="3260249"/>
            <a:ext cx="8786519" cy="4243172"/>
            <a:chOff x="0" y="0"/>
            <a:chExt cx="11715359" cy="5657563"/>
          </a:xfrm>
        </p:grpSpPr>
        <p:sp>
          <p:nvSpPr>
            <p:cNvPr id="19" name="Freeform 19"/>
            <p:cNvSpPr/>
            <p:nvPr/>
          </p:nvSpPr>
          <p:spPr>
            <a:xfrm>
              <a:off x="1353310" y="680615"/>
              <a:ext cx="1333482" cy="1729520"/>
            </a:xfrm>
            <a:custGeom>
              <a:avLst/>
              <a:gdLst/>
              <a:ahLst/>
              <a:cxnLst/>
              <a:rect l="l" t="t" r="r" b="b"/>
              <a:pathLst>
                <a:path w="1333482" h="1729520">
                  <a:moveTo>
                    <a:pt x="0" y="0"/>
                  </a:moveTo>
                  <a:lnTo>
                    <a:pt x="1333481" y="0"/>
                  </a:lnTo>
                  <a:lnTo>
                    <a:pt x="1333481" y="1729520"/>
                  </a:lnTo>
                  <a:lnTo>
                    <a:pt x="0" y="1729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686791" y="1200407"/>
              <a:ext cx="861510" cy="1112998"/>
            </a:xfrm>
            <a:custGeom>
              <a:avLst/>
              <a:gdLst/>
              <a:ahLst/>
              <a:cxnLst/>
              <a:rect l="l" t="t" r="r" b="b"/>
              <a:pathLst>
                <a:path w="861510" h="1112998">
                  <a:moveTo>
                    <a:pt x="0" y="0"/>
                  </a:moveTo>
                  <a:lnTo>
                    <a:pt x="861511" y="0"/>
                  </a:lnTo>
                  <a:lnTo>
                    <a:pt x="861511" y="1112998"/>
                  </a:lnTo>
                  <a:lnTo>
                    <a:pt x="0" y="1112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548302" y="1067534"/>
              <a:ext cx="1058502" cy="1245871"/>
            </a:xfrm>
            <a:custGeom>
              <a:avLst/>
              <a:gdLst/>
              <a:ahLst/>
              <a:cxnLst/>
              <a:rect l="l" t="t" r="r" b="b"/>
              <a:pathLst>
                <a:path w="1058502" h="1245871">
                  <a:moveTo>
                    <a:pt x="0" y="0"/>
                  </a:moveTo>
                  <a:lnTo>
                    <a:pt x="1058502" y="0"/>
                  </a:lnTo>
                  <a:lnTo>
                    <a:pt x="1058502" y="1245871"/>
                  </a:lnTo>
                  <a:lnTo>
                    <a:pt x="0" y="124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464654" y="680615"/>
              <a:ext cx="1013123" cy="1632790"/>
            </a:xfrm>
            <a:custGeom>
              <a:avLst/>
              <a:gdLst/>
              <a:ahLst/>
              <a:cxnLst/>
              <a:rect l="l" t="t" r="r" b="b"/>
              <a:pathLst>
                <a:path w="1013123" h="1632790">
                  <a:moveTo>
                    <a:pt x="0" y="0"/>
                  </a:moveTo>
                  <a:lnTo>
                    <a:pt x="1013124" y="0"/>
                  </a:lnTo>
                  <a:lnTo>
                    <a:pt x="1013124" y="1632790"/>
                  </a:lnTo>
                  <a:lnTo>
                    <a:pt x="0" y="1632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5477778" y="874075"/>
              <a:ext cx="1055986" cy="1439331"/>
            </a:xfrm>
            <a:custGeom>
              <a:avLst/>
              <a:gdLst/>
              <a:ahLst/>
              <a:cxnLst/>
              <a:rect l="l" t="t" r="r" b="b"/>
              <a:pathLst>
                <a:path w="1055986" h="1439331">
                  <a:moveTo>
                    <a:pt x="0" y="0"/>
                  </a:moveTo>
                  <a:lnTo>
                    <a:pt x="1055986" y="0"/>
                  </a:lnTo>
                  <a:lnTo>
                    <a:pt x="1055986" y="1439330"/>
                  </a:lnTo>
                  <a:lnTo>
                    <a:pt x="0" y="1439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338335" y="1163171"/>
              <a:ext cx="974412" cy="1187470"/>
            </a:xfrm>
            <a:custGeom>
              <a:avLst/>
              <a:gdLst/>
              <a:ahLst/>
              <a:cxnLst/>
              <a:rect l="l" t="t" r="r" b="b"/>
              <a:pathLst>
                <a:path w="974412" h="1187470">
                  <a:moveTo>
                    <a:pt x="0" y="0"/>
                  </a:moveTo>
                  <a:lnTo>
                    <a:pt x="974413" y="0"/>
                  </a:lnTo>
                  <a:lnTo>
                    <a:pt x="974413" y="1187470"/>
                  </a:lnTo>
                  <a:lnTo>
                    <a:pt x="0" y="118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947174" y="35196"/>
              <a:ext cx="1006462" cy="2374939"/>
            </a:xfrm>
            <a:custGeom>
              <a:avLst/>
              <a:gdLst/>
              <a:ahLst/>
              <a:cxnLst/>
              <a:rect l="l" t="t" r="r" b="b"/>
              <a:pathLst>
                <a:path w="1006462" h="2374939">
                  <a:moveTo>
                    <a:pt x="0" y="0"/>
                  </a:moveTo>
                  <a:lnTo>
                    <a:pt x="1006463" y="0"/>
                  </a:lnTo>
                  <a:lnTo>
                    <a:pt x="1006463" y="2374939"/>
                  </a:lnTo>
                  <a:lnTo>
                    <a:pt x="0" y="2374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47226">
              <a:off x="3086747" y="2357638"/>
              <a:ext cx="844605" cy="1251932"/>
            </a:xfrm>
            <a:custGeom>
              <a:avLst/>
              <a:gdLst/>
              <a:ahLst/>
              <a:cxnLst/>
              <a:rect l="l" t="t" r="r" b="b"/>
              <a:pathLst>
                <a:path w="844605" h="1251932">
                  <a:moveTo>
                    <a:pt x="0" y="0"/>
                  </a:moveTo>
                  <a:lnTo>
                    <a:pt x="844605" y="0"/>
                  </a:lnTo>
                  <a:lnTo>
                    <a:pt x="844605" y="1251932"/>
                  </a:lnTo>
                  <a:lnTo>
                    <a:pt x="0" y="1251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147226">
              <a:off x="3935609" y="2657139"/>
              <a:ext cx="695533" cy="818652"/>
            </a:xfrm>
            <a:custGeom>
              <a:avLst/>
              <a:gdLst/>
              <a:ahLst/>
              <a:cxnLst/>
              <a:rect l="l" t="t" r="r" b="b"/>
              <a:pathLst>
                <a:path w="695533" h="818652">
                  <a:moveTo>
                    <a:pt x="0" y="0"/>
                  </a:moveTo>
                  <a:lnTo>
                    <a:pt x="695533" y="0"/>
                  </a:lnTo>
                  <a:lnTo>
                    <a:pt x="695533" y="818652"/>
                  </a:lnTo>
                  <a:lnTo>
                    <a:pt x="0" y="81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147226">
              <a:off x="4626467" y="2438841"/>
              <a:ext cx="836525" cy="1004239"/>
            </a:xfrm>
            <a:custGeom>
              <a:avLst/>
              <a:gdLst/>
              <a:ahLst/>
              <a:cxnLst/>
              <a:rect l="l" t="t" r="r" b="b"/>
              <a:pathLst>
                <a:path w="836525" h="1004239">
                  <a:moveTo>
                    <a:pt x="0" y="0"/>
                  </a:moveTo>
                  <a:lnTo>
                    <a:pt x="836525" y="0"/>
                  </a:lnTo>
                  <a:lnTo>
                    <a:pt x="836525" y="1004239"/>
                  </a:lnTo>
                  <a:lnTo>
                    <a:pt x="0" y="1004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147226">
              <a:off x="5462431" y="2412637"/>
              <a:ext cx="387589" cy="1004239"/>
            </a:xfrm>
            <a:custGeom>
              <a:avLst/>
              <a:gdLst/>
              <a:ahLst/>
              <a:cxnLst/>
              <a:rect l="l" t="t" r="r" b="b"/>
              <a:pathLst>
                <a:path w="387589" h="1004239">
                  <a:moveTo>
                    <a:pt x="0" y="0"/>
                  </a:moveTo>
                  <a:lnTo>
                    <a:pt x="387589" y="0"/>
                  </a:lnTo>
                  <a:lnTo>
                    <a:pt x="387589" y="1004239"/>
                  </a:lnTo>
                  <a:lnTo>
                    <a:pt x="0" y="1004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147226">
              <a:off x="5893628" y="2573742"/>
              <a:ext cx="671768" cy="818652"/>
            </a:xfrm>
            <a:custGeom>
              <a:avLst/>
              <a:gdLst/>
              <a:ahLst/>
              <a:cxnLst/>
              <a:rect l="l" t="t" r="r" b="b"/>
              <a:pathLst>
                <a:path w="671768" h="818652">
                  <a:moveTo>
                    <a:pt x="0" y="0"/>
                  </a:moveTo>
                  <a:lnTo>
                    <a:pt x="671768" y="0"/>
                  </a:lnTo>
                  <a:lnTo>
                    <a:pt x="671768" y="818652"/>
                  </a:lnTo>
                  <a:lnTo>
                    <a:pt x="0" y="81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 rot="-147226">
              <a:off x="9093720" y="5017526"/>
              <a:ext cx="2006250" cy="597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0"/>
                </a:lnSpc>
              </a:pPr>
              <a:r>
                <a:rPr lang="en-US" sz="3924" spc="-196">
                  <a:solidFill>
                    <a:srgbClr val="000000"/>
                  </a:solidFill>
                  <a:latin typeface="Caveat"/>
                  <a:ea typeface="Caveat"/>
                  <a:cs typeface="Caveat"/>
                  <a:sym typeface="Caveat"/>
                </a:rPr>
                <a:t>Chapter 3</a:t>
              </a:r>
            </a:p>
          </p:txBody>
        </p:sp>
        <p:sp>
          <p:nvSpPr>
            <p:cNvPr id="32" name="Freeform 32"/>
            <p:cNvSpPr/>
            <p:nvPr/>
          </p:nvSpPr>
          <p:spPr>
            <a:xfrm rot="-147226">
              <a:off x="32885" y="3786302"/>
              <a:ext cx="1425306" cy="1566706"/>
            </a:xfrm>
            <a:custGeom>
              <a:avLst/>
              <a:gdLst/>
              <a:ahLst/>
              <a:cxnLst/>
              <a:rect l="l" t="t" r="r" b="b"/>
              <a:pathLst>
                <a:path w="1425306" h="1566706">
                  <a:moveTo>
                    <a:pt x="0" y="0"/>
                  </a:moveTo>
                  <a:lnTo>
                    <a:pt x="1425306" y="0"/>
                  </a:lnTo>
                  <a:lnTo>
                    <a:pt x="1425306" y="1566706"/>
                  </a:lnTo>
                  <a:lnTo>
                    <a:pt x="0" y="1566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47226">
              <a:off x="1273264" y="4219878"/>
              <a:ext cx="895696" cy="1091542"/>
            </a:xfrm>
            <a:custGeom>
              <a:avLst/>
              <a:gdLst/>
              <a:ahLst/>
              <a:cxnLst/>
              <a:rect l="l" t="t" r="r" b="b"/>
              <a:pathLst>
                <a:path w="895696" h="1091542">
                  <a:moveTo>
                    <a:pt x="0" y="0"/>
                  </a:moveTo>
                  <a:lnTo>
                    <a:pt x="895696" y="0"/>
                  </a:lnTo>
                  <a:lnTo>
                    <a:pt x="895696" y="1091542"/>
                  </a:lnTo>
                  <a:lnTo>
                    <a:pt x="0" y="1091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47226">
              <a:off x="2170199" y="4277721"/>
              <a:ext cx="914489" cy="994905"/>
            </a:xfrm>
            <a:custGeom>
              <a:avLst/>
              <a:gdLst/>
              <a:ahLst/>
              <a:cxnLst/>
              <a:rect l="l" t="t" r="r" b="b"/>
              <a:pathLst>
                <a:path w="914489" h="994905">
                  <a:moveTo>
                    <a:pt x="0" y="0"/>
                  </a:moveTo>
                  <a:lnTo>
                    <a:pt x="914489" y="0"/>
                  </a:lnTo>
                  <a:lnTo>
                    <a:pt x="914489" y="994905"/>
                  </a:lnTo>
                  <a:lnTo>
                    <a:pt x="0" y="994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47226">
              <a:off x="3070247" y="3603449"/>
              <a:ext cx="1224873" cy="1623669"/>
            </a:xfrm>
            <a:custGeom>
              <a:avLst/>
              <a:gdLst/>
              <a:ahLst/>
              <a:cxnLst/>
              <a:rect l="l" t="t" r="r" b="b"/>
              <a:pathLst>
                <a:path w="1224873" h="1623669">
                  <a:moveTo>
                    <a:pt x="0" y="0"/>
                  </a:moveTo>
                  <a:lnTo>
                    <a:pt x="1224873" y="0"/>
                  </a:lnTo>
                  <a:lnTo>
                    <a:pt x="1224873" y="1623668"/>
                  </a:lnTo>
                  <a:lnTo>
                    <a:pt x="0" y="1623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47226">
              <a:off x="4305539" y="4089937"/>
              <a:ext cx="895696" cy="1091542"/>
            </a:xfrm>
            <a:custGeom>
              <a:avLst/>
              <a:gdLst/>
              <a:ahLst/>
              <a:cxnLst/>
              <a:rect l="l" t="t" r="r" b="b"/>
              <a:pathLst>
                <a:path w="895696" h="1091542">
                  <a:moveTo>
                    <a:pt x="0" y="0"/>
                  </a:moveTo>
                  <a:lnTo>
                    <a:pt x="895696" y="0"/>
                  </a:lnTo>
                  <a:lnTo>
                    <a:pt x="895696" y="1091542"/>
                  </a:lnTo>
                  <a:lnTo>
                    <a:pt x="0" y="1091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47226">
              <a:off x="5190281" y="3708847"/>
              <a:ext cx="810325" cy="1305952"/>
            </a:xfrm>
            <a:custGeom>
              <a:avLst/>
              <a:gdLst/>
              <a:ahLst/>
              <a:cxnLst/>
              <a:rect l="l" t="t" r="r" b="b"/>
              <a:pathLst>
                <a:path w="810325" h="1305952">
                  <a:moveTo>
                    <a:pt x="0" y="0"/>
                  </a:moveTo>
                  <a:lnTo>
                    <a:pt x="810325" y="0"/>
                  </a:lnTo>
                  <a:lnTo>
                    <a:pt x="810325" y="1305953"/>
                  </a:lnTo>
                  <a:lnTo>
                    <a:pt x="0" y="130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47226">
              <a:off x="6002520" y="3667844"/>
              <a:ext cx="1102321" cy="1436329"/>
            </a:xfrm>
            <a:custGeom>
              <a:avLst/>
              <a:gdLst/>
              <a:ahLst/>
              <a:cxnLst/>
              <a:rect l="l" t="t" r="r" b="b"/>
              <a:pathLst>
                <a:path w="1102321" h="1436329">
                  <a:moveTo>
                    <a:pt x="0" y="0"/>
                  </a:moveTo>
                  <a:lnTo>
                    <a:pt x="1102321" y="0"/>
                  </a:lnTo>
                  <a:lnTo>
                    <a:pt x="1102321" y="1436329"/>
                  </a:lnTo>
                  <a:lnTo>
                    <a:pt x="0" y="1436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47226">
              <a:off x="8470792" y="3744200"/>
              <a:ext cx="1082200" cy="1273764"/>
            </a:xfrm>
            <a:custGeom>
              <a:avLst/>
              <a:gdLst/>
              <a:ahLst/>
              <a:cxnLst/>
              <a:rect l="l" t="t" r="r" b="b"/>
              <a:pathLst>
                <a:path w="1082200" h="1273764">
                  <a:moveTo>
                    <a:pt x="0" y="0"/>
                  </a:moveTo>
                  <a:lnTo>
                    <a:pt x="1082201" y="0"/>
                  </a:lnTo>
                  <a:lnTo>
                    <a:pt x="1082201" y="1273764"/>
                  </a:lnTo>
                  <a:lnTo>
                    <a:pt x="0" y="127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47226">
              <a:off x="7171871" y="3815580"/>
              <a:ext cx="1237232" cy="1235685"/>
            </a:xfrm>
            <a:custGeom>
              <a:avLst/>
              <a:gdLst/>
              <a:ahLst/>
              <a:cxnLst/>
              <a:rect l="l" t="t" r="r" b="b"/>
              <a:pathLst>
                <a:path w="1237232" h="1235685">
                  <a:moveTo>
                    <a:pt x="0" y="0"/>
                  </a:moveTo>
                  <a:lnTo>
                    <a:pt x="1237232" y="0"/>
                  </a:lnTo>
                  <a:lnTo>
                    <a:pt x="1237232" y="1235685"/>
                  </a:lnTo>
                  <a:lnTo>
                    <a:pt x="0" y="1235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 rot="-147226">
              <a:off x="2313275" y="235942"/>
              <a:ext cx="4806419" cy="38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</a:pPr>
              <a:r>
                <a:rPr lang="en-US" sz="2547" b="1" spc="-127">
                  <a:solidFill>
                    <a:srgbClr val="000000"/>
                  </a:solidFill>
                  <a:latin typeface="Caveat Bold"/>
                  <a:ea typeface="Caveat Bold"/>
                  <a:cs typeface="Caveat Bold"/>
                  <a:sym typeface="Caveat Bold"/>
                </a:rPr>
                <a:t>UN- SDG initiative</a:t>
              </a:r>
            </a:p>
          </p:txBody>
        </p:sp>
        <p:sp>
          <p:nvSpPr>
            <p:cNvPr id="42" name="Freeform 42"/>
            <p:cNvSpPr/>
            <p:nvPr/>
          </p:nvSpPr>
          <p:spPr>
            <a:xfrm rot="512678" flipH="1">
              <a:off x="10940325" y="4261557"/>
              <a:ext cx="734179" cy="604780"/>
            </a:xfrm>
            <a:custGeom>
              <a:avLst/>
              <a:gdLst/>
              <a:ahLst/>
              <a:cxnLst/>
              <a:rect l="l" t="t" r="r" b="b"/>
              <a:pathLst>
                <a:path w="734179" h="604780">
                  <a:moveTo>
                    <a:pt x="734179" y="0"/>
                  </a:moveTo>
                  <a:lnTo>
                    <a:pt x="0" y="0"/>
                  </a:lnTo>
                  <a:lnTo>
                    <a:pt x="0" y="604780"/>
                  </a:lnTo>
                  <a:lnTo>
                    <a:pt x="734179" y="604780"/>
                  </a:lnTo>
                  <a:lnTo>
                    <a:pt x="734179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44" name="Freeform 44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9"/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/>
              <a:stretch>
                <a:fillRect l="-15589" t="-14282" r="-14525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48" name="Group 48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1"/>
              <a:stretch>
                <a:fillRect t="-489" b="-489"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3893" y="4392844"/>
            <a:ext cx="4323322" cy="93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Name: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796" y="2696096"/>
            <a:ext cx="5147004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Title: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3893" y="6089591"/>
            <a:ext cx="5490811" cy="93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34916" y="7546691"/>
            <a:ext cx="2875900" cy="93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Domain: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63428" y="878050"/>
            <a:ext cx="9249220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875" y="3346263"/>
            <a:ext cx="15201653" cy="401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real-world problem you are solving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Whom does it affect?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is it important in context of SDG 3/9?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challenges/gaps</a:t>
            </a:r>
          </a:p>
          <a:p>
            <a:pPr algn="just">
              <a:lnSpc>
                <a:spcPts val="6312"/>
              </a:lnSpc>
            </a:pPr>
            <a:endParaRPr lang="en-US" sz="45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75471" y="878050"/>
            <a:ext cx="9616730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5424" y="3587569"/>
            <a:ext cx="15201653" cy="401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 explanation of the idea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does it solve the problem?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 proposition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is it innovative?</a:t>
            </a:r>
          </a:p>
          <a:p>
            <a:pPr algn="just">
              <a:lnSpc>
                <a:spcPts val="6312"/>
              </a:lnSpc>
            </a:pPr>
            <a:endParaRPr lang="en-US" sz="45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14601" y="838200"/>
            <a:ext cx="12764022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5875" y="3587569"/>
            <a:ext cx="15201653" cy="321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 stack (if software)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Components/architecture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Flowchart or quick diagram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non-tech project: methodology steps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52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52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12194" y="838200"/>
            <a:ext cx="9494079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&amp; Feasibility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587569"/>
            <a:ext cx="15201653" cy="401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Expected impact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+ technical + economic relevance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it supports SDG goals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Feasibility (cost, scalability, innovation)</a:t>
            </a:r>
          </a:p>
          <a:p>
            <a:pPr algn="just">
              <a:lnSpc>
                <a:spcPts val="6312"/>
              </a:lnSpc>
            </a:pPr>
            <a:endParaRPr lang="en-US" sz="45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84324" y="838200"/>
            <a:ext cx="13919353" cy="123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 &amp; Future Scope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9581" y="2619902"/>
            <a:ext cx="15201653" cy="401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will you generate revenue in you terms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improvements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Roadmap (next 6 months or year)</a:t>
            </a:r>
          </a:p>
          <a:p>
            <a:pPr marL="973466" lvl="1" indent="-486733" algn="just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 things you want to add</a:t>
            </a:r>
          </a:p>
          <a:p>
            <a:pPr algn="just">
              <a:lnSpc>
                <a:spcPts val="6312"/>
              </a:lnSpc>
            </a:pPr>
            <a:endParaRPr lang="en-US" sz="45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78638" y="878050"/>
            <a:ext cx="5632362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</Words>
  <Application>Microsoft Office PowerPoint</Application>
  <PresentationFormat>Custom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Caveat</vt:lpstr>
      <vt:lpstr>Poppins</vt:lpstr>
      <vt:lpstr>Caveat Bold</vt:lpstr>
      <vt:lpstr>Poppins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Central_India_Hackathon_Chapter_3</dc:title>
  <dc:creator>PIYUSH</dc:creator>
  <cp:lastModifiedBy>PIYUSH CHAFLE</cp:lastModifiedBy>
  <cp:revision>2</cp:revision>
  <dcterms:created xsi:type="dcterms:W3CDTF">2006-08-16T00:00:00Z</dcterms:created>
  <dcterms:modified xsi:type="dcterms:W3CDTF">2025-11-28T06:05:09Z</dcterms:modified>
  <dc:identifier>DAG59eLebgA</dc:identifier>
</cp:coreProperties>
</file>